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D039FB-1253-46D6-9E13-65850FCE79D8}">
  <a:tblStyle styleId="{D7D039FB-1253-46D6-9E13-65850FCE7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4dda944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4dda944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4dda944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4dda944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4dda944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4dda944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4dda944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4dda944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4dda944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4dda944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4dda944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4dda944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4dda944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4dda944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84dda944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84dda944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 and documents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08375" y="1438275"/>
            <a:ext cx="49464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methods of DOM.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67250" y="52537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52150" y="1344450"/>
            <a:ext cx="4742100" cy="19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x.getElementById(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x.getElementsByTagName(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x.appendChild(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x.removeChild(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1900" y="397775"/>
            <a:ext cx="56748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64375" y="1311300"/>
            <a:ext cx="5222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alue that you can get or set like changing the content of an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or replaces the content of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View the source of a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53875" y="451000"/>
            <a:ext cx="5735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innerHTML property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86425"/>
            <a:ext cx="45465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Owner of all other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Part of the Window object.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Accessed through the window.document property.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57225" y="4651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99275" y="297550"/>
            <a:ext cx="55362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methods</a:t>
            </a:r>
            <a:endParaRPr/>
          </a:p>
        </p:txBody>
      </p:sp>
      <p:graphicFrame>
        <p:nvGraphicFramePr>
          <p:cNvPr id="191" name="Google Shape;191;p41"/>
          <p:cNvGraphicFramePr/>
          <p:nvPr/>
        </p:nvGraphicFramePr>
        <p:xfrm>
          <a:off x="528938" y="103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{D7D039FB-1253-46D6-9E13-65850FCE79D8}</a:tableStyleId>
              </a:tblPr>
              <a:tblGrid>
                <a:gridCol w="2796025"/>
                <a:gridCol w="2920075"/>
              </a:tblGrid>
              <a:tr h="39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document.getElementById(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Finds an element by element id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document.getElementsByTagName(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Finds elements by tag name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document.getElementsByClassName(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Finds elements by class name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468225" y="228900"/>
            <a:ext cx="6141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to change the html element</a:t>
            </a:r>
            <a:endParaRPr/>
          </a:p>
        </p:txBody>
      </p:sp>
      <p:graphicFrame>
        <p:nvGraphicFramePr>
          <p:cNvPr id="197" name="Google Shape;197;p42"/>
          <p:cNvGraphicFramePr/>
          <p:nvPr/>
        </p:nvGraphicFramePr>
        <p:xfrm>
          <a:off x="468225" y="102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{D7D039FB-1253-46D6-9E13-65850FCE79D8}</a:tableStyleId>
              </a:tblPr>
              <a:tblGrid>
                <a:gridCol w="2869600"/>
                <a:gridCol w="3050450"/>
              </a:tblGrid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.innerHTML =  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new html content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 the 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innerHTML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of an element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attribute = new value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 the attribute value of an HTML element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.setAttribute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(attribute, value)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 the attribute value of an HTML element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.style.</a:t>
                      </a:r>
                      <a:r>
                        <a:rPr i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property = new style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 the style of an HTML element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75375" y="333025"/>
            <a:ext cx="66975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</a:t>
            </a:r>
            <a:r>
              <a:rPr lang="en-GB"/>
              <a:t>elements</a:t>
            </a:r>
            <a:r>
              <a:rPr lang="en-GB"/>
              <a:t> with document object</a:t>
            </a:r>
            <a:endParaRPr/>
          </a:p>
        </p:txBody>
      </p:sp>
      <p:graphicFrame>
        <p:nvGraphicFramePr>
          <p:cNvPr id="203" name="Google Shape;203;p43"/>
          <p:cNvGraphicFramePr/>
          <p:nvPr/>
        </p:nvGraphicFramePr>
        <p:xfrm>
          <a:off x="555725" y="11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{D7D039FB-1253-46D6-9E13-65850FCE79D8}</a:tableStyleId>
              </a:tblPr>
              <a:tblGrid>
                <a:gridCol w="2726850"/>
                <a:gridCol w="2777075"/>
              </a:tblGrid>
              <a:tr h="54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document.createElement(</a:t>
                      </a: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an HTML element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document.removeChild(</a:t>
                      </a: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Remove an HTML element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document.appendChild(</a:t>
                      </a: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element)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an HTML element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411875" y="445000"/>
            <a:ext cx="68715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Delete elements with document object</a:t>
            </a:r>
            <a:endParaRPr/>
          </a:p>
        </p:txBody>
      </p:sp>
      <p:graphicFrame>
        <p:nvGraphicFramePr>
          <p:cNvPr id="209" name="Google Shape;209;p44"/>
          <p:cNvGraphicFramePr/>
          <p:nvPr/>
        </p:nvGraphicFramePr>
        <p:xfrm>
          <a:off x="952500" y="165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{D7D039FB-1253-46D6-9E13-65850FCE79D8}</a:tableStyleId>
              </a:tblPr>
              <a:tblGrid>
                <a:gridCol w="2323650"/>
                <a:gridCol w="2243250"/>
              </a:tblGrid>
              <a:tr h="1235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document.replaceChild(</a:t>
                      </a: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Replace an HTML element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5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document.write(</a:t>
                      </a: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 into the HTML output stream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